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2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D1FF"/>
    <a:srgbClr val="53C6FF"/>
    <a:srgbClr val="7B8C66"/>
    <a:srgbClr val="99CC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F349D5-2459-4694-8B36-ECF56F7D0AC3}" type="doc">
      <dgm:prSet loTypeId="urn:microsoft.com/office/officeart/2005/8/layout/radial6" loCatId="relationship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FAC832B-8CB6-42D6-9F8F-67BCFA07FA98}">
      <dgm:prSet phldrT="[Text]"/>
      <dgm:spPr/>
      <dgm:t>
        <a:bodyPr/>
        <a:lstStyle/>
        <a:p>
          <a:endParaRPr lang="en-US" dirty="0"/>
        </a:p>
      </dgm:t>
    </dgm:pt>
    <dgm:pt modelId="{8187DE26-E235-46E3-9EDE-F41F82A18DA4}" type="parTrans" cxnId="{6910A0CE-387F-4C1D-8C6D-128D5874FC16}">
      <dgm:prSet/>
      <dgm:spPr/>
      <dgm:t>
        <a:bodyPr/>
        <a:lstStyle/>
        <a:p>
          <a:endParaRPr lang="en-US"/>
        </a:p>
      </dgm:t>
    </dgm:pt>
    <dgm:pt modelId="{D131D643-90FE-45F5-8221-977AEAE5FB72}" type="sibTrans" cxnId="{6910A0CE-387F-4C1D-8C6D-128D5874FC16}">
      <dgm:prSet/>
      <dgm:spPr/>
      <dgm:t>
        <a:bodyPr/>
        <a:lstStyle/>
        <a:p>
          <a:endParaRPr lang="en-US"/>
        </a:p>
      </dgm:t>
    </dgm:pt>
    <dgm:pt modelId="{31E67FD1-F1BA-4129-9E1C-4040EA49BB62}">
      <dgm:prSet phldrT="[Text]"/>
      <dgm:spPr/>
      <dgm:t>
        <a:bodyPr/>
        <a:lstStyle/>
        <a:p>
          <a:r>
            <a:rPr lang="en-US" dirty="0" smtClean="0"/>
            <a:t>Responsible Use Policy</a:t>
          </a:r>
          <a:endParaRPr lang="en-US" dirty="0"/>
        </a:p>
      </dgm:t>
    </dgm:pt>
    <dgm:pt modelId="{4EB73131-20CC-4DE8-8565-81C14A8E7F2C}" type="parTrans" cxnId="{F79F04AC-3C63-4E58-A58E-2F55D6421612}">
      <dgm:prSet/>
      <dgm:spPr/>
      <dgm:t>
        <a:bodyPr/>
        <a:lstStyle/>
        <a:p>
          <a:endParaRPr lang="en-US"/>
        </a:p>
      </dgm:t>
    </dgm:pt>
    <dgm:pt modelId="{D0055425-4351-49BD-BAF8-EF87B62BF5BA}" type="sibTrans" cxnId="{F79F04AC-3C63-4E58-A58E-2F55D6421612}">
      <dgm:prSet/>
      <dgm:spPr/>
      <dgm:t>
        <a:bodyPr/>
        <a:lstStyle/>
        <a:p>
          <a:endParaRPr lang="en-US"/>
        </a:p>
      </dgm:t>
    </dgm:pt>
    <dgm:pt modelId="{BB0F493E-702C-4A90-B04B-8527D1C808DB}">
      <dgm:prSet phldrT="[Text]"/>
      <dgm:spPr/>
      <dgm:t>
        <a:bodyPr/>
        <a:lstStyle/>
        <a:p>
          <a:r>
            <a:rPr lang="en-US" dirty="0" smtClean="0"/>
            <a:t>My Professional Exchange</a:t>
          </a:r>
          <a:endParaRPr lang="en-US" dirty="0"/>
        </a:p>
      </dgm:t>
    </dgm:pt>
    <dgm:pt modelId="{A3ACDEBB-30F2-437B-9B94-BB70499B36B0}" type="parTrans" cxnId="{7CB113DE-1E99-4B5A-8195-9637B33A7BF9}">
      <dgm:prSet/>
      <dgm:spPr/>
      <dgm:t>
        <a:bodyPr/>
        <a:lstStyle/>
        <a:p>
          <a:endParaRPr lang="en-US"/>
        </a:p>
      </dgm:t>
    </dgm:pt>
    <dgm:pt modelId="{95F2DB30-1F2A-405F-B99C-197AFA5DC8A3}" type="sibTrans" cxnId="{7CB113DE-1E99-4B5A-8195-9637B33A7BF9}">
      <dgm:prSet/>
      <dgm:spPr/>
      <dgm:t>
        <a:bodyPr/>
        <a:lstStyle/>
        <a:p>
          <a:endParaRPr lang="en-US"/>
        </a:p>
      </dgm:t>
    </dgm:pt>
    <dgm:pt modelId="{7FBB1021-C817-43E2-93C3-4B70F6A3747A}">
      <dgm:prSet phldrT="[Text]"/>
      <dgm:spPr/>
      <dgm:t>
        <a:bodyPr/>
        <a:lstStyle/>
        <a:p>
          <a:r>
            <a:rPr lang="en-US" dirty="0" smtClean="0"/>
            <a:t>Parent Resources Website</a:t>
          </a:r>
          <a:endParaRPr lang="en-US" dirty="0"/>
        </a:p>
      </dgm:t>
    </dgm:pt>
    <dgm:pt modelId="{7B8FE849-0759-45F9-B554-0A46350E0F0E}" type="parTrans" cxnId="{E21FEA5B-CA22-41D9-A911-59774D3DDA53}">
      <dgm:prSet/>
      <dgm:spPr/>
      <dgm:t>
        <a:bodyPr/>
        <a:lstStyle/>
        <a:p>
          <a:endParaRPr lang="en-US"/>
        </a:p>
      </dgm:t>
    </dgm:pt>
    <dgm:pt modelId="{E89AAD4D-3DF2-4B0F-84CF-55F47C99C5AC}" type="sibTrans" cxnId="{E21FEA5B-CA22-41D9-A911-59774D3DDA53}">
      <dgm:prSet/>
      <dgm:spPr/>
      <dgm:t>
        <a:bodyPr/>
        <a:lstStyle/>
        <a:p>
          <a:endParaRPr lang="en-US"/>
        </a:p>
      </dgm:t>
    </dgm:pt>
    <dgm:pt modelId="{8A588363-6976-4B33-A76B-C06970D46D16}" type="pres">
      <dgm:prSet presAssocID="{C7F349D5-2459-4694-8B36-ECF56F7D0AC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DD6BFAF-EA50-4DAC-A598-2CD4B928D879}" type="pres">
      <dgm:prSet presAssocID="{9FAC832B-8CB6-42D6-9F8F-67BCFA07FA98}" presName="centerShape" presStyleLbl="node0" presStyleIdx="0" presStyleCnt="1" custScaleX="106287" custScaleY="106289" custLinFactNeighborX="-145" custLinFactNeighborY="-35"/>
      <dgm:spPr/>
      <dgm:t>
        <a:bodyPr/>
        <a:lstStyle/>
        <a:p>
          <a:endParaRPr lang="en-US"/>
        </a:p>
      </dgm:t>
    </dgm:pt>
    <dgm:pt modelId="{AD3D88ED-3384-4E70-AF6E-05B7B664D435}" type="pres">
      <dgm:prSet presAssocID="{31E67FD1-F1BA-4129-9E1C-4040EA49BB6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112D2A-E9C1-4570-A9D6-FC43BF1B6C80}" type="pres">
      <dgm:prSet presAssocID="{31E67FD1-F1BA-4129-9E1C-4040EA49BB62}" presName="dummy" presStyleCnt="0"/>
      <dgm:spPr/>
    </dgm:pt>
    <dgm:pt modelId="{26488189-D7A2-4501-BAF5-AF293B89DD11}" type="pres">
      <dgm:prSet presAssocID="{D0055425-4351-49BD-BAF8-EF87B62BF5BA}" presName="sibTrans" presStyleLbl="sibTrans2D1" presStyleIdx="0" presStyleCnt="3"/>
      <dgm:spPr/>
      <dgm:t>
        <a:bodyPr/>
        <a:lstStyle/>
        <a:p>
          <a:endParaRPr lang="en-US"/>
        </a:p>
      </dgm:t>
    </dgm:pt>
    <dgm:pt modelId="{4CD04A26-7B44-462A-A3BA-D87D8FB99FF6}" type="pres">
      <dgm:prSet presAssocID="{BB0F493E-702C-4A90-B04B-8527D1C808D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C187A4-23A4-4812-83DD-3C1445F9BBB3}" type="pres">
      <dgm:prSet presAssocID="{BB0F493E-702C-4A90-B04B-8527D1C808DB}" presName="dummy" presStyleCnt="0"/>
      <dgm:spPr/>
    </dgm:pt>
    <dgm:pt modelId="{9EED93DC-1BEB-4229-8F42-B7BBB6F72EB6}" type="pres">
      <dgm:prSet presAssocID="{95F2DB30-1F2A-405F-B99C-197AFA5DC8A3}" presName="sibTrans" presStyleLbl="sibTrans2D1" presStyleIdx="1" presStyleCnt="3"/>
      <dgm:spPr/>
      <dgm:t>
        <a:bodyPr/>
        <a:lstStyle/>
        <a:p>
          <a:endParaRPr lang="en-US"/>
        </a:p>
      </dgm:t>
    </dgm:pt>
    <dgm:pt modelId="{43B99E93-3E50-423E-8838-AA96C9BD8091}" type="pres">
      <dgm:prSet presAssocID="{7FBB1021-C817-43E2-93C3-4B70F6A3747A}" presName="node" presStyleLbl="node1" presStyleIdx="2" presStyleCnt="3" custRadScaleRad="96988" custRadScaleInc="-42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61D868-3FA5-4F4F-8030-2DDF225E4B66}" type="pres">
      <dgm:prSet presAssocID="{7FBB1021-C817-43E2-93C3-4B70F6A3747A}" presName="dummy" presStyleCnt="0"/>
      <dgm:spPr/>
    </dgm:pt>
    <dgm:pt modelId="{BEF98551-F63C-4F1A-855F-D1DC58491593}" type="pres">
      <dgm:prSet presAssocID="{E89AAD4D-3DF2-4B0F-84CF-55F47C99C5AC}" presName="sibTrans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20B515CF-40D7-4ADD-A881-61CB7CA57D01}" type="presOf" srcId="{9FAC832B-8CB6-42D6-9F8F-67BCFA07FA98}" destId="{6DD6BFAF-EA50-4DAC-A598-2CD4B928D879}" srcOrd="0" destOrd="0" presId="urn:microsoft.com/office/officeart/2005/8/layout/radial6"/>
    <dgm:cxn modelId="{F79F04AC-3C63-4E58-A58E-2F55D6421612}" srcId="{9FAC832B-8CB6-42D6-9F8F-67BCFA07FA98}" destId="{31E67FD1-F1BA-4129-9E1C-4040EA49BB62}" srcOrd="0" destOrd="0" parTransId="{4EB73131-20CC-4DE8-8565-81C14A8E7F2C}" sibTransId="{D0055425-4351-49BD-BAF8-EF87B62BF5BA}"/>
    <dgm:cxn modelId="{935288FA-982B-4FF2-8C2D-10D646986CDF}" type="presOf" srcId="{E89AAD4D-3DF2-4B0F-84CF-55F47C99C5AC}" destId="{BEF98551-F63C-4F1A-855F-D1DC58491593}" srcOrd="0" destOrd="0" presId="urn:microsoft.com/office/officeart/2005/8/layout/radial6"/>
    <dgm:cxn modelId="{6910A0CE-387F-4C1D-8C6D-128D5874FC16}" srcId="{C7F349D5-2459-4694-8B36-ECF56F7D0AC3}" destId="{9FAC832B-8CB6-42D6-9F8F-67BCFA07FA98}" srcOrd="0" destOrd="0" parTransId="{8187DE26-E235-46E3-9EDE-F41F82A18DA4}" sibTransId="{D131D643-90FE-45F5-8221-977AEAE5FB72}"/>
    <dgm:cxn modelId="{AA1D3FD9-C237-45FD-9918-3802EFA6F0FF}" type="presOf" srcId="{95F2DB30-1F2A-405F-B99C-197AFA5DC8A3}" destId="{9EED93DC-1BEB-4229-8F42-B7BBB6F72EB6}" srcOrd="0" destOrd="0" presId="urn:microsoft.com/office/officeart/2005/8/layout/radial6"/>
    <dgm:cxn modelId="{955EE86A-078A-4459-AF1E-4473E1DAB229}" type="presOf" srcId="{D0055425-4351-49BD-BAF8-EF87B62BF5BA}" destId="{26488189-D7A2-4501-BAF5-AF293B89DD11}" srcOrd="0" destOrd="0" presId="urn:microsoft.com/office/officeart/2005/8/layout/radial6"/>
    <dgm:cxn modelId="{96FA4233-3977-4DD1-84F7-CD8CDE3E83D9}" type="presOf" srcId="{31E67FD1-F1BA-4129-9E1C-4040EA49BB62}" destId="{AD3D88ED-3384-4E70-AF6E-05B7B664D435}" srcOrd="0" destOrd="0" presId="urn:microsoft.com/office/officeart/2005/8/layout/radial6"/>
    <dgm:cxn modelId="{FCD55C26-666D-4538-BF68-993CDBF993BD}" type="presOf" srcId="{BB0F493E-702C-4A90-B04B-8527D1C808DB}" destId="{4CD04A26-7B44-462A-A3BA-D87D8FB99FF6}" srcOrd="0" destOrd="0" presId="urn:microsoft.com/office/officeart/2005/8/layout/radial6"/>
    <dgm:cxn modelId="{210199B2-CBC9-4B17-AD7E-5E3047837FD3}" type="presOf" srcId="{7FBB1021-C817-43E2-93C3-4B70F6A3747A}" destId="{43B99E93-3E50-423E-8838-AA96C9BD8091}" srcOrd="0" destOrd="0" presId="urn:microsoft.com/office/officeart/2005/8/layout/radial6"/>
    <dgm:cxn modelId="{F4A95D1B-46BE-4330-9395-ECA810FC6532}" type="presOf" srcId="{C7F349D5-2459-4694-8B36-ECF56F7D0AC3}" destId="{8A588363-6976-4B33-A76B-C06970D46D16}" srcOrd="0" destOrd="0" presId="urn:microsoft.com/office/officeart/2005/8/layout/radial6"/>
    <dgm:cxn modelId="{E21FEA5B-CA22-41D9-A911-59774D3DDA53}" srcId="{9FAC832B-8CB6-42D6-9F8F-67BCFA07FA98}" destId="{7FBB1021-C817-43E2-93C3-4B70F6A3747A}" srcOrd="2" destOrd="0" parTransId="{7B8FE849-0759-45F9-B554-0A46350E0F0E}" sibTransId="{E89AAD4D-3DF2-4B0F-84CF-55F47C99C5AC}"/>
    <dgm:cxn modelId="{7CB113DE-1E99-4B5A-8195-9637B33A7BF9}" srcId="{9FAC832B-8CB6-42D6-9F8F-67BCFA07FA98}" destId="{BB0F493E-702C-4A90-B04B-8527D1C808DB}" srcOrd="1" destOrd="0" parTransId="{A3ACDEBB-30F2-437B-9B94-BB70499B36B0}" sibTransId="{95F2DB30-1F2A-405F-B99C-197AFA5DC8A3}"/>
    <dgm:cxn modelId="{76DA3E87-E154-4DEB-81C9-82151A3C448B}" type="presParOf" srcId="{8A588363-6976-4B33-A76B-C06970D46D16}" destId="{6DD6BFAF-EA50-4DAC-A598-2CD4B928D879}" srcOrd="0" destOrd="0" presId="urn:microsoft.com/office/officeart/2005/8/layout/radial6"/>
    <dgm:cxn modelId="{31EBDF04-43D6-494A-AC4B-BCAADFBD937B}" type="presParOf" srcId="{8A588363-6976-4B33-A76B-C06970D46D16}" destId="{AD3D88ED-3384-4E70-AF6E-05B7B664D435}" srcOrd="1" destOrd="0" presId="urn:microsoft.com/office/officeart/2005/8/layout/radial6"/>
    <dgm:cxn modelId="{624C4332-0C4B-4187-B93B-0FF6259B5F95}" type="presParOf" srcId="{8A588363-6976-4B33-A76B-C06970D46D16}" destId="{4F112D2A-E9C1-4570-A9D6-FC43BF1B6C80}" srcOrd="2" destOrd="0" presId="urn:microsoft.com/office/officeart/2005/8/layout/radial6"/>
    <dgm:cxn modelId="{62647E89-73DD-4E1B-A5BA-4B6C916487BE}" type="presParOf" srcId="{8A588363-6976-4B33-A76B-C06970D46D16}" destId="{26488189-D7A2-4501-BAF5-AF293B89DD11}" srcOrd="3" destOrd="0" presId="urn:microsoft.com/office/officeart/2005/8/layout/radial6"/>
    <dgm:cxn modelId="{BB5CA042-BDD2-41F8-BDF4-3DB7F5E64B77}" type="presParOf" srcId="{8A588363-6976-4B33-A76B-C06970D46D16}" destId="{4CD04A26-7B44-462A-A3BA-D87D8FB99FF6}" srcOrd="4" destOrd="0" presId="urn:microsoft.com/office/officeart/2005/8/layout/radial6"/>
    <dgm:cxn modelId="{F62C65D9-4C3F-4DEF-B17E-343F5E4EDCE5}" type="presParOf" srcId="{8A588363-6976-4B33-A76B-C06970D46D16}" destId="{44C187A4-23A4-4812-83DD-3C1445F9BBB3}" srcOrd="5" destOrd="0" presId="urn:microsoft.com/office/officeart/2005/8/layout/radial6"/>
    <dgm:cxn modelId="{9E895BA9-565F-4D2C-8E9D-F838194EE2E3}" type="presParOf" srcId="{8A588363-6976-4B33-A76B-C06970D46D16}" destId="{9EED93DC-1BEB-4229-8F42-B7BBB6F72EB6}" srcOrd="6" destOrd="0" presId="urn:microsoft.com/office/officeart/2005/8/layout/radial6"/>
    <dgm:cxn modelId="{681FFB20-7A91-437A-972E-C65A502A07AE}" type="presParOf" srcId="{8A588363-6976-4B33-A76B-C06970D46D16}" destId="{43B99E93-3E50-423E-8838-AA96C9BD8091}" srcOrd="7" destOrd="0" presId="urn:microsoft.com/office/officeart/2005/8/layout/radial6"/>
    <dgm:cxn modelId="{56B634AD-44F2-4DF5-99E2-B4B724B7EC5B}" type="presParOf" srcId="{8A588363-6976-4B33-A76B-C06970D46D16}" destId="{6461D868-3FA5-4F4F-8030-2DDF225E4B66}" srcOrd="8" destOrd="0" presId="urn:microsoft.com/office/officeart/2005/8/layout/radial6"/>
    <dgm:cxn modelId="{EFC1AEB3-753B-40FD-9AB1-8F130D12EA3E}" type="presParOf" srcId="{8A588363-6976-4B33-A76B-C06970D46D16}" destId="{BEF98551-F63C-4F1A-855F-D1DC58491593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F98551-F63C-4F1A-855F-D1DC58491593}">
      <dsp:nvSpPr>
        <dsp:cNvPr id="0" name=""/>
        <dsp:cNvSpPr/>
      </dsp:nvSpPr>
      <dsp:spPr>
        <a:xfrm>
          <a:off x="1951191" y="787552"/>
          <a:ext cx="5268502" cy="5268502"/>
        </a:xfrm>
        <a:prstGeom prst="blockArc">
          <a:avLst>
            <a:gd name="adj1" fmla="val 8959695"/>
            <a:gd name="adj2" fmla="val 16080214"/>
            <a:gd name="adj3" fmla="val 4637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4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4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EED93DC-1BEB-4229-8F42-B7BBB6F72EB6}">
      <dsp:nvSpPr>
        <dsp:cNvPr id="0" name=""/>
        <dsp:cNvSpPr/>
      </dsp:nvSpPr>
      <dsp:spPr>
        <a:xfrm>
          <a:off x="1906264" y="714598"/>
          <a:ext cx="5268502" cy="5268502"/>
        </a:xfrm>
        <a:prstGeom prst="blockArc">
          <a:avLst>
            <a:gd name="adj1" fmla="val 1916107"/>
            <a:gd name="adj2" fmla="val 8845225"/>
            <a:gd name="adj3" fmla="val 4637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3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6488189-D7A2-4501-BAF5-AF293B89DD11}">
      <dsp:nvSpPr>
        <dsp:cNvPr id="0" name=""/>
        <dsp:cNvSpPr/>
      </dsp:nvSpPr>
      <dsp:spPr>
        <a:xfrm>
          <a:off x="1861548" y="789114"/>
          <a:ext cx="5268502" cy="5268502"/>
        </a:xfrm>
        <a:prstGeom prst="blockArc">
          <a:avLst>
            <a:gd name="adj1" fmla="val 16200000"/>
            <a:gd name="adj2" fmla="val 1800000"/>
            <a:gd name="adj3" fmla="val 4637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DD6BFAF-EA50-4DAC-A598-2CD4B928D879}">
      <dsp:nvSpPr>
        <dsp:cNvPr id="0" name=""/>
        <dsp:cNvSpPr/>
      </dsp:nvSpPr>
      <dsp:spPr>
        <a:xfrm>
          <a:off x="3200395" y="2133598"/>
          <a:ext cx="2575883" cy="257593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1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3200395" y="2133598"/>
        <a:ext cx="2575883" cy="2575932"/>
      </dsp:txXfrm>
    </dsp:sp>
    <dsp:sp modelId="{AD3D88ED-3384-4E70-AF6E-05B7B664D435}">
      <dsp:nvSpPr>
        <dsp:cNvPr id="0" name=""/>
        <dsp:cNvSpPr/>
      </dsp:nvSpPr>
      <dsp:spPr>
        <a:xfrm>
          <a:off x="3647568" y="1956"/>
          <a:ext cx="1696462" cy="169646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Responsible Use Policy</a:t>
          </a:r>
          <a:endParaRPr lang="en-US" sz="1600" kern="1200" dirty="0"/>
        </a:p>
      </dsp:txBody>
      <dsp:txXfrm>
        <a:off x="3647568" y="1956"/>
        <a:ext cx="1696462" cy="1696462"/>
      </dsp:txXfrm>
    </dsp:sp>
    <dsp:sp modelId="{4CD04A26-7B44-462A-A3BA-D87D8FB99FF6}">
      <dsp:nvSpPr>
        <dsp:cNvPr id="0" name=""/>
        <dsp:cNvSpPr/>
      </dsp:nvSpPr>
      <dsp:spPr>
        <a:xfrm>
          <a:off x="5876007" y="3861724"/>
          <a:ext cx="1696462" cy="169646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3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My Professional Exchange</a:t>
          </a:r>
          <a:endParaRPr lang="en-US" sz="1600" kern="1200" dirty="0"/>
        </a:p>
      </dsp:txBody>
      <dsp:txXfrm>
        <a:off x="5876007" y="3861724"/>
        <a:ext cx="1696462" cy="1696462"/>
      </dsp:txXfrm>
    </dsp:sp>
    <dsp:sp modelId="{43B99E93-3E50-423E-8838-AA96C9BD8091}">
      <dsp:nvSpPr>
        <dsp:cNvPr id="0" name=""/>
        <dsp:cNvSpPr/>
      </dsp:nvSpPr>
      <dsp:spPr>
        <a:xfrm>
          <a:off x="1524010" y="3886200"/>
          <a:ext cx="1696462" cy="1696462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4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4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Parent Resources Website</a:t>
          </a:r>
          <a:endParaRPr lang="en-US" sz="1600" kern="1200" dirty="0"/>
        </a:p>
      </dsp:txBody>
      <dsp:txXfrm>
        <a:off x="1524010" y="3886200"/>
        <a:ext cx="1696462" cy="16964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C1380-DD87-4455-AC4A-93D962B189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74D0-B3D4-48A8-897F-0E2BCCB20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C1380-DD87-4455-AC4A-93D962B189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74D0-B3D4-48A8-897F-0E2BCCB20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C1380-DD87-4455-AC4A-93D962B189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74D0-B3D4-48A8-897F-0E2BCCB20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C1380-DD87-4455-AC4A-93D962B189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74D0-B3D4-48A8-897F-0E2BCCB20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C1380-DD87-4455-AC4A-93D962B189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74D0-B3D4-48A8-897F-0E2BCCB20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C1380-DD87-4455-AC4A-93D962B189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74D0-B3D4-48A8-897F-0E2BCCB20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C1380-DD87-4455-AC4A-93D962B189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74D0-B3D4-48A8-897F-0E2BCCB20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C1380-DD87-4455-AC4A-93D962B189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CA74D0-B3D4-48A8-897F-0E2BCCB20B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C1380-DD87-4455-AC4A-93D962B189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74D0-B3D4-48A8-897F-0E2BCCB20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C1380-DD87-4455-AC4A-93D962B189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7CA74D0-B3D4-48A8-897F-0E2BCCB20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9CC1380-DD87-4455-AC4A-93D962B189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A74D0-B3D4-48A8-897F-0E2BCCB20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9CC1380-DD87-4455-AC4A-93D962B189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7CA74D0-B3D4-48A8-897F-0E2BCCB20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../../AUP/Lakota%20Responsible%20Use%20Policy%20Draft.2.pdf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kotaonline.com/departments.cfm?subpage=2283" TargetMode="External"/><Relationship Id="rId2" Type="http://schemas.openxmlformats.org/officeDocument/2006/relationships/hyperlink" Target="http://www.lakotaonline.com/departments.cfm?subpage=2281" TargetMode="External"/><Relationship Id="rId1" Type="http://schemas.openxmlformats.org/officeDocument/2006/relationships/slideLayout" Target="../slideLayouts/slideLayout9.xml"/><Relationship Id="rId4" Type="http://schemas.openxmlformats.org/officeDocument/2006/relationships/hyperlink" Target="http://www.lakotaonline.com/departments.cfm?subpage=2284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akotaonline.com/intranet/index.cfm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 11"/>
          <p:cNvGraphicFramePr/>
          <p:nvPr/>
        </p:nvGraphicFramePr>
        <p:xfrm>
          <a:off x="152400" y="152400"/>
          <a:ext cx="89916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456296" y="2743200"/>
            <a:ext cx="243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Lakota’s </a:t>
            </a:r>
          </a:p>
          <a:p>
            <a:pPr algn="ctr"/>
            <a:r>
              <a:rPr lang="en-US" sz="3200" dirty="0" smtClean="0"/>
              <a:t>21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Century Learner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1295400"/>
          </a:xfrm>
        </p:spPr>
        <p:txBody>
          <a:bodyPr>
            <a:noAutofit/>
          </a:bodyPr>
          <a:lstStyle/>
          <a:p>
            <a:pPr algn="l"/>
            <a:r>
              <a:rPr lang="en-US" sz="3200" i="1" dirty="0" smtClean="0">
                <a:solidFill>
                  <a:srgbClr val="A3D1FF"/>
                </a:solidFill>
                <a:latin typeface="+mn-lt"/>
              </a:rPr>
              <a:t>Lakota’s PLP cohort strives to cultivate responsible 21</a:t>
            </a:r>
            <a:r>
              <a:rPr lang="en-US" sz="3200" i="1" baseline="30000" dirty="0" smtClean="0">
                <a:solidFill>
                  <a:srgbClr val="A3D1FF"/>
                </a:solidFill>
                <a:latin typeface="+mn-lt"/>
              </a:rPr>
              <a:t>st</a:t>
            </a:r>
            <a:r>
              <a:rPr lang="en-US" sz="3200" i="1" dirty="0" smtClean="0">
                <a:solidFill>
                  <a:srgbClr val="A3D1FF"/>
                </a:solidFill>
                <a:latin typeface="+mn-lt"/>
              </a:rPr>
              <a:t> century learners through:</a:t>
            </a:r>
            <a:endParaRPr lang="en-US" sz="3200" i="1" dirty="0">
              <a:solidFill>
                <a:srgbClr val="A3D1FF"/>
              </a:solidFill>
              <a:latin typeface="+mn-lt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876800" y="2814697"/>
            <a:ext cx="4038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Outlining expectations for students and staff through Lakota’s </a:t>
            </a:r>
            <a:r>
              <a:rPr lang="en-US" sz="3200" dirty="0" smtClean="0">
                <a:latin typeface="+mj-lt"/>
                <a:hlinkClick r:id="rId2" action="ppaction://hlinkfile"/>
              </a:rPr>
              <a:t>Responsible Use Policy</a:t>
            </a:r>
            <a:endParaRPr lang="en-US" sz="3200" dirty="0" smtClean="0">
              <a:latin typeface="+mj-lt"/>
            </a:endParaRPr>
          </a:p>
        </p:txBody>
      </p:sp>
      <p:grpSp>
        <p:nvGrpSpPr>
          <p:cNvPr id="9" name="Picture Placeholder 8"/>
          <p:cNvGrpSpPr>
            <a:grpSpLocks noGrp="1"/>
          </p:cNvGrpSpPr>
          <p:nvPr>
            <p:ph type="pic" idx="1"/>
          </p:nvPr>
        </p:nvGrpSpPr>
        <p:grpSpPr>
          <a:xfrm>
            <a:off x="533400" y="2057400"/>
            <a:ext cx="3811587" cy="3781425"/>
            <a:chOff x="3647568" y="1956"/>
            <a:chExt cx="1696462" cy="1696462"/>
          </a:xfrm>
        </p:grpSpPr>
        <p:sp>
          <p:nvSpPr>
            <p:cNvPr id="10" name="Oval 9"/>
            <p:cNvSpPr/>
            <p:nvPr/>
          </p:nvSpPr>
          <p:spPr>
            <a:xfrm>
              <a:off x="3647568" y="1956"/>
              <a:ext cx="1696462" cy="1696462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Oval 4"/>
            <p:cNvSpPr/>
            <p:nvPr/>
          </p:nvSpPr>
          <p:spPr>
            <a:xfrm>
              <a:off x="3783935" y="250397"/>
              <a:ext cx="1436982" cy="11849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rm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400" kern="1200" dirty="0" smtClean="0"/>
                <a:t>Responsible Use Policy</a:t>
              </a:r>
              <a:endParaRPr lang="en-US" sz="44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1295400"/>
          </a:xfrm>
        </p:spPr>
        <p:txBody>
          <a:bodyPr>
            <a:noAutofit/>
          </a:bodyPr>
          <a:lstStyle/>
          <a:p>
            <a:pPr algn="l"/>
            <a:r>
              <a:rPr lang="en-US" sz="3200" i="1" dirty="0" smtClean="0">
                <a:solidFill>
                  <a:srgbClr val="A3D1FF"/>
                </a:solidFill>
                <a:latin typeface="+mn-lt"/>
              </a:rPr>
              <a:t>Lakota’s PLP cohort strives to cultivate responsible 21</a:t>
            </a:r>
            <a:r>
              <a:rPr lang="en-US" sz="3200" i="1" baseline="30000" dirty="0" smtClean="0">
                <a:solidFill>
                  <a:srgbClr val="A3D1FF"/>
                </a:solidFill>
                <a:latin typeface="+mn-lt"/>
              </a:rPr>
              <a:t>st</a:t>
            </a:r>
            <a:r>
              <a:rPr lang="en-US" sz="3200" i="1" dirty="0" smtClean="0">
                <a:solidFill>
                  <a:srgbClr val="A3D1FF"/>
                </a:solidFill>
                <a:latin typeface="+mn-lt"/>
              </a:rPr>
              <a:t> century learners through:</a:t>
            </a:r>
            <a:endParaRPr lang="en-US" sz="3200" i="1" dirty="0">
              <a:solidFill>
                <a:srgbClr val="A3D1FF"/>
              </a:solidFill>
              <a:latin typeface="+mn-lt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724400" y="2590800"/>
            <a:ext cx="4191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Providing resources to increase parent capacity in </a:t>
            </a:r>
            <a:r>
              <a:rPr lang="en-US" sz="3200" dirty="0" smtClean="0">
                <a:solidFill>
                  <a:srgbClr val="7B8C66"/>
                </a:solidFill>
                <a:latin typeface="+mj-lt"/>
                <a:hlinkClick r:id="rId2"/>
              </a:rPr>
              <a:t>21</a:t>
            </a:r>
            <a:r>
              <a:rPr lang="en-US" sz="3200" baseline="30000" dirty="0" smtClean="0">
                <a:solidFill>
                  <a:srgbClr val="7B8C66"/>
                </a:solidFill>
                <a:latin typeface="+mj-lt"/>
                <a:hlinkClick r:id="rId2"/>
              </a:rPr>
              <a:t>st</a:t>
            </a:r>
            <a:r>
              <a:rPr lang="en-US" sz="3200" dirty="0" smtClean="0">
                <a:solidFill>
                  <a:srgbClr val="7B8C66"/>
                </a:solidFill>
                <a:latin typeface="+mj-lt"/>
                <a:hlinkClick r:id="rId2"/>
              </a:rPr>
              <a:t> century</a:t>
            </a:r>
            <a:r>
              <a:rPr lang="en-US" sz="3200" dirty="0" smtClean="0">
                <a:solidFill>
                  <a:srgbClr val="A3D1FF"/>
                </a:solidFill>
                <a:latin typeface="+mj-lt"/>
              </a:rPr>
              <a:t>,</a:t>
            </a:r>
            <a:r>
              <a:rPr lang="en-US" sz="3200" dirty="0" smtClean="0">
                <a:solidFill>
                  <a:srgbClr val="7B8C66"/>
                </a:solidFill>
                <a:latin typeface="+mj-lt"/>
              </a:rPr>
              <a:t> </a:t>
            </a:r>
            <a:r>
              <a:rPr lang="en-US" sz="3200" dirty="0" smtClean="0">
                <a:solidFill>
                  <a:srgbClr val="7B8C66"/>
                </a:solidFill>
                <a:latin typeface="+mj-lt"/>
                <a:hlinkClick r:id="rId3"/>
              </a:rPr>
              <a:t>web evaluation</a:t>
            </a:r>
            <a:r>
              <a:rPr lang="en-US" sz="3200" dirty="0" smtClean="0">
                <a:solidFill>
                  <a:srgbClr val="A3D1FF"/>
                </a:solidFill>
                <a:latin typeface="+mj-lt"/>
              </a:rPr>
              <a:t>, </a:t>
            </a:r>
            <a:r>
              <a:rPr lang="en-US" sz="3200" dirty="0" smtClean="0">
                <a:solidFill>
                  <a:srgbClr val="7B8C66"/>
                </a:solidFill>
                <a:latin typeface="+mj-lt"/>
                <a:hlinkClick r:id="rId4"/>
              </a:rPr>
              <a:t>internet safety and cyber citizenship skills</a:t>
            </a:r>
            <a:r>
              <a:rPr lang="en-US" sz="3200" dirty="0" smtClean="0">
                <a:solidFill>
                  <a:srgbClr val="A3D1FF"/>
                </a:solidFill>
                <a:latin typeface="+mj-lt"/>
              </a:rPr>
              <a:t>.</a:t>
            </a:r>
          </a:p>
        </p:txBody>
      </p:sp>
      <p:grpSp>
        <p:nvGrpSpPr>
          <p:cNvPr id="8" name="Picture Placeholder 7"/>
          <p:cNvGrpSpPr>
            <a:grpSpLocks noGrp="1"/>
          </p:cNvGrpSpPr>
          <p:nvPr>
            <p:ph type="pic" idx="1"/>
          </p:nvPr>
        </p:nvGrpSpPr>
        <p:grpSpPr>
          <a:xfrm>
            <a:off x="381000" y="2057400"/>
            <a:ext cx="3811588" cy="3781425"/>
            <a:chOff x="1524010" y="3886200"/>
            <a:chExt cx="1696462" cy="1696462"/>
          </a:xfrm>
        </p:grpSpPr>
        <p:sp>
          <p:nvSpPr>
            <p:cNvPr id="9" name="Oval 8"/>
            <p:cNvSpPr/>
            <p:nvPr/>
          </p:nvSpPr>
          <p:spPr>
            <a:xfrm>
              <a:off x="1524010" y="3886200"/>
              <a:ext cx="1696462" cy="1696462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3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Oval 4"/>
            <p:cNvSpPr/>
            <p:nvPr/>
          </p:nvSpPr>
          <p:spPr>
            <a:xfrm>
              <a:off x="1727501" y="4134641"/>
              <a:ext cx="1322689" cy="11995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400" kern="1200" dirty="0" smtClean="0"/>
                <a:t>Parent Resources Website</a:t>
              </a:r>
              <a:endParaRPr lang="en-US" sz="44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1295400"/>
          </a:xfrm>
        </p:spPr>
        <p:txBody>
          <a:bodyPr>
            <a:noAutofit/>
          </a:bodyPr>
          <a:lstStyle/>
          <a:p>
            <a:pPr algn="l"/>
            <a:r>
              <a:rPr lang="en-US" sz="3200" i="1" dirty="0" smtClean="0">
                <a:solidFill>
                  <a:srgbClr val="A3D1FF"/>
                </a:solidFill>
                <a:latin typeface="+mn-lt"/>
              </a:rPr>
              <a:t>Lakota’s PLP cohort strives to cultivate responsible 21</a:t>
            </a:r>
            <a:r>
              <a:rPr lang="en-US" sz="3200" i="1" baseline="30000" dirty="0" smtClean="0">
                <a:solidFill>
                  <a:srgbClr val="A3D1FF"/>
                </a:solidFill>
                <a:latin typeface="+mn-lt"/>
              </a:rPr>
              <a:t>st</a:t>
            </a:r>
            <a:r>
              <a:rPr lang="en-US" sz="3200" i="1" dirty="0" smtClean="0">
                <a:solidFill>
                  <a:srgbClr val="A3D1FF"/>
                </a:solidFill>
                <a:latin typeface="+mn-lt"/>
              </a:rPr>
              <a:t> century learners through:</a:t>
            </a:r>
            <a:endParaRPr lang="en-US" sz="3200" i="1" dirty="0">
              <a:solidFill>
                <a:srgbClr val="A3D1FF"/>
              </a:solidFill>
              <a:latin typeface="+mn-lt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419600" y="2590800"/>
            <a:ext cx="47244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3000" dirty="0" smtClean="0">
                <a:latin typeface="+mj-lt"/>
              </a:rPr>
              <a:t>Coordinating meaningful professional development opportunities for </a:t>
            </a:r>
          </a:p>
          <a:p>
            <a:pPr algn="ctr">
              <a:spcBef>
                <a:spcPts val="0"/>
              </a:spcBef>
            </a:pPr>
            <a:r>
              <a:rPr lang="en-US" sz="3000" dirty="0" smtClean="0">
                <a:latin typeface="+mj-lt"/>
              </a:rPr>
              <a:t>staff through </a:t>
            </a:r>
          </a:p>
          <a:p>
            <a:pPr algn="ctr">
              <a:spcBef>
                <a:spcPts val="0"/>
              </a:spcBef>
            </a:pPr>
            <a:r>
              <a:rPr lang="en-US" sz="3000" dirty="0" smtClean="0">
                <a:latin typeface="+mj-lt"/>
                <a:hlinkClick r:id="rId2"/>
              </a:rPr>
              <a:t> “</a:t>
            </a:r>
            <a:r>
              <a:rPr lang="en-US" sz="3000" i="1" dirty="0" smtClean="0">
                <a:latin typeface="+mj-lt"/>
                <a:hlinkClick r:id="rId2"/>
              </a:rPr>
              <a:t>My Professional Exchange”</a:t>
            </a:r>
            <a:endParaRPr lang="en-US" sz="3000" i="1" dirty="0">
              <a:latin typeface="+mj-lt"/>
            </a:endParaRPr>
          </a:p>
        </p:txBody>
      </p:sp>
      <p:grpSp>
        <p:nvGrpSpPr>
          <p:cNvPr id="8" name="Picture Placeholder 7"/>
          <p:cNvGrpSpPr>
            <a:grpSpLocks noGrp="1"/>
          </p:cNvGrpSpPr>
          <p:nvPr>
            <p:ph type="pic" idx="1"/>
          </p:nvPr>
        </p:nvGrpSpPr>
        <p:grpSpPr>
          <a:xfrm>
            <a:off x="381000" y="2057400"/>
            <a:ext cx="3811588" cy="3781425"/>
            <a:chOff x="5876007" y="3861724"/>
            <a:chExt cx="1696462" cy="1696462"/>
          </a:xfrm>
        </p:grpSpPr>
        <p:sp>
          <p:nvSpPr>
            <p:cNvPr id="10" name="Oval 9"/>
            <p:cNvSpPr/>
            <p:nvPr/>
          </p:nvSpPr>
          <p:spPr>
            <a:xfrm>
              <a:off x="5876007" y="3861724"/>
              <a:ext cx="1696462" cy="1696462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Oval 4"/>
            <p:cNvSpPr/>
            <p:nvPr/>
          </p:nvSpPr>
          <p:spPr>
            <a:xfrm>
              <a:off x="6011667" y="4110165"/>
              <a:ext cx="1458349" cy="11995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400" kern="1200" dirty="0" smtClean="0">
                  <a:latin typeface="+mj-lt"/>
                </a:rPr>
                <a:t>My Professional Exchange</a:t>
              </a:r>
              <a:endParaRPr lang="en-US" sz="4400" kern="1200" dirty="0">
                <a:latin typeface="+mj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Custom 6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A3D1FF"/>
      </a:hlink>
      <a:folHlink>
        <a:srgbClr val="A3D1FF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147</TotalTime>
  <Words>103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Technic</vt:lpstr>
      <vt:lpstr>Slide 1</vt:lpstr>
      <vt:lpstr>Lakota’s PLP cohort strives to cultivate responsible 21st century learners through:</vt:lpstr>
      <vt:lpstr>Lakota’s PLP cohort strives to cultivate responsible 21st century learners through:</vt:lpstr>
      <vt:lpstr>Lakota’s PLP cohort strives to cultivate responsible 21st century learners through:</vt:lpstr>
    </vt:vector>
  </TitlesOfParts>
  <Company>llsd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Melissa Prohaska</dc:creator>
  <cp:lastModifiedBy>Melissa Prohaska</cp:lastModifiedBy>
  <cp:revision>19</cp:revision>
  <dcterms:created xsi:type="dcterms:W3CDTF">2010-04-27T19:06:12Z</dcterms:created>
  <dcterms:modified xsi:type="dcterms:W3CDTF">2010-05-05T21:00:59Z</dcterms:modified>
</cp:coreProperties>
</file>